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8" r:id="rId2"/>
    <p:sldId id="268" r:id="rId3"/>
    <p:sldId id="269" r:id="rId4"/>
    <p:sldId id="270" r:id="rId5"/>
    <p:sldId id="271" r:id="rId6"/>
    <p:sldId id="272" r:id="rId7"/>
    <p:sldId id="273" r:id="rId8"/>
    <p:sldId id="277" r:id="rId9"/>
    <p:sldId id="278" r:id="rId10"/>
    <p:sldId id="274" r:id="rId11"/>
    <p:sldId id="275" r:id="rId12"/>
    <p:sldId id="276" r:id="rId13"/>
    <p:sldId id="267" r:id="rId14"/>
  </p:sldIdLst>
  <p:sldSz cx="9144000" cy="6858000" type="screen4x3"/>
  <p:notesSz cx="6858000" cy="9144000"/>
  <p:embeddedFontLst>
    <p:embeddedFont>
      <p:font typeface="Twinkl" pitchFamily="2" charset="0"/>
      <p:regular r:id="rId17"/>
      <p:bold r:id="rId18"/>
    </p:embeddedFont>
    <p:embeddedFont>
      <p:font typeface="Tahoma" panose="020B0604030504040204" pitchFamily="3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6F9"/>
    <a:srgbClr val="18A0DB"/>
    <a:srgbClr val="DE1E5A"/>
    <a:srgbClr val="BC0105"/>
    <a:srgbClr val="4DB1E3"/>
    <a:srgbClr val="80C1EB"/>
    <a:srgbClr val="ACDDFC"/>
    <a:srgbClr val="FFFFFF"/>
    <a:srgbClr val="4AA1D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06" y="8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643427" y="3590412"/>
            <a:ext cx="390523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كِت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856" y="1073715"/>
            <a:ext cx="1827184" cy="223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56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209816" y="3615579"/>
            <a:ext cx="477246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حِص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903" y="1208014"/>
            <a:ext cx="2393091" cy="223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10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154510" y="3598801"/>
            <a:ext cx="488306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عَة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365" y="1082179"/>
            <a:ext cx="2241358" cy="223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138481" y="3598801"/>
            <a:ext cx="491512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سَي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رَة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4879" y="1314316"/>
            <a:ext cx="3462330" cy="15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18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237066" y="3598801"/>
            <a:ext cx="471795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ص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ص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725" y="1154924"/>
            <a:ext cx="2860641" cy="267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99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734800" y="3598801"/>
            <a:ext cx="372249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زُه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ر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895" y="920142"/>
            <a:ext cx="2540305" cy="267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20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452671" y="3598801"/>
            <a:ext cx="428675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أُس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د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112" y="1269414"/>
            <a:ext cx="1809172" cy="9559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171" y="1269414"/>
            <a:ext cx="984573" cy="15511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8938" y="1641855"/>
            <a:ext cx="1666005" cy="116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3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1935702" y="3598801"/>
            <a:ext cx="532068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عُصْف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ر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3135" y="626528"/>
            <a:ext cx="1905824" cy="267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60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1792237" y="3598801"/>
            <a:ext cx="560762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حَد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يـ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قَة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133" y="1361327"/>
            <a:ext cx="3097833" cy="219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5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3076241" y="3598801"/>
            <a:ext cx="303961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ف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896" y="1242615"/>
            <a:ext cx="2540305" cy="203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5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33FD4-E0DC-4BFE-B0F9-ED5E0DB1DBE3}"/>
              </a:ext>
            </a:extLst>
          </p:cNvPr>
          <p:cNvSpPr txBox="1"/>
          <p:nvPr/>
        </p:nvSpPr>
        <p:spPr>
          <a:xfrm>
            <a:off x="2532288" y="2877348"/>
            <a:ext cx="421140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سَر</a:t>
            </a:r>
            <a:r>
              <a:rPr lang="ar-AE" altLang="en-US" sz="15000" dirty="0">
                <a:solidFill>
                  <a:srgbClr val="21A6F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</a:t>
            </a:r>
            <a:r>
              <a:rPr lang="ar-AE" altLang="en-US" sz="1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ر</a:t>
            </a:r>
            <a:endParaRPr lang="en-GB" sz="15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7532" y="1004806"/>
            <a:ext cx="2620920" cy="145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365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140</TotalTime>
  <Words>11</Words>
  <Application>Microsoft Office PowerPoint</Application>
  <PresentationFormat>On-screen Show (4:3)</PresentationFormat>
  <Paragraphs>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Twinkl</vt:lpstr>
      <vt:lpstr>Tahoma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Ashton Leung2</dc:creator>
  <cp:lastModifiedBy>Taha Ahmed</cp:lastModifiedBy>
  <cp:revision>21</cp:revision>
  <dcterms:created xsi:type="dcterms:W3CDTF">2019-01-29T12:28:40Z</dcterms:created>
  <dcterms:modified xsi:type="dcterms:W3CDTF">2019-10-01T04:54:05Z</dcterms:modified>
</cp:coreProperties>
</file>